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2399288" cy="43200638"/>
  <p:notesSz cx="6858000" cy="9144000"/>
  <p:defaultTextStyle>
    <a:defPPr>
      <a:defRPr lang="zh-CN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89251"/>
    <a:srgbClr val="3F3FED"/>
    <a:srgbClr val="0CCCF2"/>
    <a:srgbClr val="2514C2"/>
    <a:srgbClr val="1D1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3264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57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9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67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52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85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72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43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44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3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2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87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329A-D1A2-49FC-B574-00A03C2BF583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5DDE8-0B82-48B0-A22C-BC46F569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69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hyperlink" Target="mailto:zhangyt2@shanghaitech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6701" y="4817847"/>
            <a:ext cx="2233748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红外量子阱器件的研发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" y="194628"/>
            <a:ext cx="8373390" cy="34629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46466" y="8889883"/>
            <a:ext cx="251966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600"/>
              </a:spcBef>
            </a:pPr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参赛单位：上海科技大学信息学院       课题组：</a:t>
            </a:r>
            <a:r>
              <a:rPr lang="en-US" altLang="zh-CN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课题组           </a:t>
            </a:r>
            <a:endParaRPr lang="en-US" altLang="zh-CN" sz="7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3600"/>
              </a:spcBef>
            </a:pP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用户姓名：</a:t>
            </a:r>
            <a:r>
              <a: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三、李五、刘七</a:t>
            </a:r>
            <a:endParaRPr lang="en-US" altLang="zh-CN" sz="6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3600"/>
              </a:spcBef>
            </a:pP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用户邮箱：</a:t>
            </a:r>
            <a:r>
              <a:rPr lang="en-US" altLang="zh-CN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123123@163.com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用户电话</a:t>
            </a: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en-US" altLang="zh-CN" sz="6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021-11111111</a:t>
            </a:r>
            <a:r>
              <a:rPr lang="zh-CN" altLang="en-US" sz="6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66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74185" y="8321642"/>
            <a:ext cx="28080000" cy="5211553"/>
          </a:xfrm>
          <a:prstGeom prst="round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174185" y="14197532"/>
            <a:ext cx="28080000" cy="26349349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65207" y="15236295"/>
            <a:ext cx="1556067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100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III-V</a:t>
            </a:r>
            <a:r>
              <a:rPr lang="zh-CN" altLang="en-US" sz="100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的红外量子阱器件</a:t>
            </a:r>
          </a:p>
        </p:txBody>
      </p:sp>
      <p:sp>
        <p:nvSpPr>
          <p:cNvPr id="10" name="矩形 9"/>
          <p:cNvSpPr/>
          <p:nvPr/>
        </p:nvSpPr>
        <p:spPr>
          <a:xfrm>
            <a:off x="3615837" y="32333548"/>
            <a:ext cx="25912436" cy="780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代表性成果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endParaRPr lang="en-US" altLang="zh-CN" sz="6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0" indent="-1143000">
              <a:buFont typeface="+mj-lt"/>
              <a:buAutoNum type="arabicPeriod"/>
            </a:pPr>
            <a:r>
              <a:rPr lang="en-US" altLang="zh-CN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Characteristics of thin </a:t>
            </a:r>
            <a:r>
              <a:rPr lang="en-US" altLang="zh-CN" sz="5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InAlAs</a:t>
            </a:r>
            <a:r>
              <a:rPr lang="en-US" altLang="zh-CN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digital alloy avalanche photodiodes, Opt. Lett., 2021, 46(16), 3841-3844.</a:t>
            </a:r>
          </a:p>
          <a:p>
            <a:pPr marL="1143000" indent="-1143000">
              <a:buFont typeface="+mj-lt"/>
              <a:buAutoNum type="arabicPeriod"/>
            </a:pPr>
            <a:r>
              <a:rPr lang="zh-CN" altLang="en-US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熊大元</a:t>
            </a:r>
            <a:r>
              <a:rPr lang="en-US" altLang="zh-CN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量子阱红外探测器及相关量子器件的研究进展</a:t>
            </a:r>
            <a:r>
              <a:rPr lang="en-US" altLang="zh-CN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[J].</a:t>
            </a:r>
            <a:r>
              <a:rPr lang="zh-CN" altLang="en-US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红外</a:t>
            </a:r>
            <a:r>
              <a:rPr lang="en-US" altLang="zh-CN" sz="5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,2006,27(12):10-14.</a:t>
            </a:r>
            <a:endParaRPr lang="en-US" altLang="zh-CN" sz="5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5400"/>
              </a:spcBef>
            </a:pP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依托</a:t>
            </a:r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SMDL</a:t>
            </a: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平台的设备</a:t>
            </a:r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步</a:t>
            </a:r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式光刻机（</a:t>
            </a:r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Stepper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2. 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激光直写光刻机</a:t>
            </a:r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3. 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多源电子束蒸发炉</a:t>
            </a:r>
            <a:endParaRPr lang="en-US" altLang="zh-CN" sz="6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反应离子刻蚀系统</a:t>
            </a:r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5. 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原子力显微镜</a:t>
            </a:r>
            <a:endParaRPr lang="en-US" altLang="zh-CN" sz="6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…….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969BA4D-A416-4E81-9CA4-09F60276A0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53" y="18689510"/>
            <a:ext cx="10127274" cy="40511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160FD57-AA96-4529-B25D-43B2E9B4807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552" y="23850956"/>
            <a:ext cx="7820116" cy="6120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CF71519-1EB5-4BF1-8873-A699D807B2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1"/>
          <a:stretch/>
        </p:blipFill>
        <p:spPr>
          <a:xfrm>
            <a:off x="19808472" y="23944426"/>
            <a:ext cx="8814527" cy="6120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938415" y="30368636"/>
            <a:ext cx="2821425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黑体响应率</a:t>
            </a:r>
            <a:r>
              <a:rPr lang="en-US" altLang="zh-CN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&gt;2</a:t>
            </a:r>
            <a:r>
              <a:rPr lang="zh-CN" altLang="en-US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倍增强；峰值响应率：</a:t>
            </a:r>
            <a:r>
              <a:rPr lang="en-US" altLang="zh-CN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8-14</a:t>
            </a:r>
            <a:r>
              <a:rPr lang="zh-CN" altLang="en-US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倍增强；</a:t>
            </a:r>
            <a:r>
              <a:rPr lang="en-US" altLang="zh-CN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Q</a:t>
            </a:r>
            <a:r>
              <a:rPr lang="zh-CN" altLang="en-US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因子：</a:t>
            </a:r>
            <a:r>
              <a:rPr lang="en-US" altLang="zh-CN" sz="6800" dirty="0" smtClean="0">
                <a:ln>
                  <a:solidFill>
                    <a:srgbClr val="00CC0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26-50</a:t>
            </a:r>
            <a:endParaRPr lang="zh-CN" altLang="en-US" sz="6800" dirty="0">
              <a:ln>
                <a:solidFill>
                  <a:srgbClr val="00CC0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53" y="23851907"/>
            <a:ext cx="5634196" cy="56341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61040" y="17387109"/>
            <a:ext cx="11744460" cy="58929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988394" y="40752247"/>
            <a:ext cx="2411429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投稿联系人：张妍亭    </a:t>
            </a:r>
            <a:endParaRPr lang="en-US" altLang="zh-CN" sz="66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6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联系人</a:t>
            </a:r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邮箱：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9"/>
              </a:rPr>
              <a:t>zhangyt2@shanghaitech.edu.cn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电话：</a:t>
            </a:r>
            <a:r>
              <a:rPr lang="en-US" altLang="zh-CN" sz="6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021-20685693</a:t>
            </a:r>
            <a:endParaRPr lang="zh-CN" altLang="en-US" sz="6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045541" y="726231"/>
            <a:ext cx="160116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n>
                  <a:solidFill>
                    <a:srgbClr val="3F3FED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微纳精工五载  科技策源</a:t>
            </a:r>
            <a:r>
              <a:rPr lang="zh-CN" altLang="en-US" sz="8800" dirty="0" smtClean="0">
                <a:ln>
                  <a:solidFill>
                    <a:srgbClr val="3F3FED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  <a:endParaRPr lang="en-US" altLang="zh-CN" sz="8800" dirty="0" smtClean="0">
              <a:ln>
                <a:solidFill>
                  <a:srgbClr val="3F3FED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i="1" dirty="0" smtClean="0">
                <a:ln>
                  <a:solidFill>
                    <a:srgbClr val="089251"/>
                  </a:solidFill>
                </a:ln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SMDL</a:t>
            </a:r>
            <a:r>
              <a:rPr lang="zh-CN" altLang="en-US" sz="7200" i="1" dirty="0" smtClean="0">
                <a:ln>
                  <a:solidFill>
                    <a:srgbClr val="089251"/>
                  </a:solidFill>
                </a:ln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平台运行五周年用户成果大赛</a:t>
            </a:r>
            <a:endParaRPr lang="zh-CN" altLang="en-US" sz="7200" i="1" dirty="0">
              <a:ln>
                <a:solidFill>
                  <a:srgbClr val="089251"/>
                </a:solidFill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978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125.349391647484,&quot;width&quot;:7812.999999999999}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169</Words>
  <Application>Microsoft Office PowerPoint</Application>
  <PresentationFormat>自定义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等线</vt:lpstr>
      <vt:lpstr>等线 Light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张妍亭</dc:creator>
  <cp:lastModifiedBy>张妍亭</cp:lastModifiedBy>
  <cp:revision>32</cp:revision>
  <dcterms:created xsi:type="dcterms:W3CDTF">2025-01-03T01:10:49Z</dcterms:created>
  <dcterms:modified xsi:type="dcterms:W3CDTF">2025-01-03T07:24:05Z</dcterms:modified>
</cp:coreProperties>
</file>