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zh-CN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89251"/>
    <a:srgbClr val="3F3FED"/>
    <a:srgbClr val="0CCCF2"/>
    <a:srgbClr val="2514C2"/>
    <a:srgbClr val="1D1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" d="100"/>
          <a:sy n="18" d="100"/>
        </p:scale>
        <p:origin x="3264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57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99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67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52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85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72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43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44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33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72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87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69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hangyt2@shanghaitech.edu.c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28907" y="4742360"/>
            <a:ext cx="180332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参赛海报主题名称</a:t>
            </a:r>
            <a:endParaRPr lang="zh-CN" altLang="en-US" sz="17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8" y="194628"/>
            <a:ext cx="8373390" cy="34629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461554" y="8774439"/>
            <a:ext cx="21167974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3600"/>
              </a:spcBef>
            </a:pPr>
            <a:r>
              <a:rPr lang="zh-CN" altLang="en-US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参赛单位：</a:t>
            </a:r>
            <a:r>
              <a:rPr lang="en-US" altLang="zh-CN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课题组：</a:t>
            </a:r>
            <a:r>
              <a:rPr lang="en-US" altLang="zh-CN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endParaRPr lang="en-US" altLang="zh-CN" sz="7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3600"/>
              </a:spcBef>
            </a:pP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用户姓名：</a:t>
            </a:r>
            <a:r>
              <a:rPr lang="en-US" altLang="zh-CN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XXX……(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可填多人）</a:t>
            </a:r>
            <a:endParaRPr lang="en-US" altLang="zh-CN" sz="6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3600"/>
              </a:spcBef>
            </a:pP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用户邮箱：</a:t>
            </a:r>
            <a:r>
              <a:rPr lang="en-US" altLang="zh-CN" sz="6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6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第一人）         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用户电话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zh-CN" altLang="en-US" sz="6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（第一人）</a:t>
            </a:r>
            <a:r>
              <a:rPr lang="zh-CN" altLang="en-US" sz="6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zh-CN" altLang="en-US" sz="66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74186" y="8246154"/>
            <a:ext cx="28080000" cy="5211553"/>
          </a:xfrm>
          <a:prstGeom prst="round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48843" y="20790810"/>
            <a:ext cx="24681047" cy="4489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图片+文字说明 ：</a:t>
            </a:r>
            <a:endParaRPr lang="en-US" altLang="zh-CN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0" indent="-1143000">
              <a:buFont typeface="+mj-lt"/>
              <a:buAutoNum type="arabicPeriod"/>
            </a:pPr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图片：不限于器件</a:t>
            </a:r>
            <a:r>
              <a:rPr lang="en-US" altLang="zh-CN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SEM</a:t>
            </a:r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图、结构示意图、原理图、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工艺</a:t>
            </a:r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流程图、性能表征图等  （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需高清，打包原图作为附件发送</a:t>
            </a:r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0" indent="-1143000">
              <a:buFont typeface="+mj-lt"/>
              <a:buAutoNum type="arabicPeriod"/>
            </a:pPr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文字说明：科研成果的关键指标（</a:t>
            </a:r>
            <a:r>
              <a:rPr lang="en-US" altLang="zh-CN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字以内）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174186" y="14253067"/>
            <a:ext cx="28080000" cy="26349349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464800" y="14752517"/>
            <a:ext cx="916148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器件或工艺名称</a:t>
            </a:r>
            <a:endParaRPr lang="zh-CN" altLang="en-US" sz="10000" dirty="0">
              <a:ln>
                <a:solidFill>
                  <a:schemeClr val="accent5">
                    <a:lumMod val="75000"/>
                  </a:schemeClr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00093" y="30953413"/>
            <a:ext cx="27982872" cy="817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代表性成果</a:t>
            </a:r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：（已发表的论文、专利</a:t>
            </a:r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成果</a:t>
            </a:r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）（</a:t>
            </a:r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需将成果论文作为附件一并发送</a:t>
            </a:r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60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0" indent="-1143000">
              <a:buFont typeface="+mj-lt"/>
              <a:buAutoNum type="arabicPeriod"/>
            </a:pPr>
            <a:r>
              <a:rPr lang="zh-CN" altLang="en-US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论文名称</a:t>
            </a:r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期刊名称</a:t>
            </a:r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年份，卷，页码（论文）</a:t>
            </a:r>
            <a:endParaRPr lang="en-US" altLang="zh-CN" sz="60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0" indent="-1143000">
              <a:buFont typeface="+mj-lt"/>
              <a:buAutoNum type="arabicPeriod"/>
            </a:pPr>
            <a:r>
              <a:rPr lang="zh-CN" altLang="en-US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作者名字，专利标题，年份，卷，页码（专利</a:t>
            </a:r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中文期刊）</a:t>
            </a:r>
            <a:endParaRPr lang="en-US" altLang="zh-CN" sz="60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……..</a:t>
            </a:r>
            <a:endParaRPr lang="en-US" altLang="zh-CN" sz="60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5400"/>
              </a:spcBef>
            </a:pPr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依托</a:t>
            </a:r>
            <a:r>
              <a:rPr lang="en-US" altLang="zh-CN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SMDL</a:t>
            </a:r>
            <a:r>
              <a:rPr lang="zh-CN" altLang="en-US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平台的设备（最关键前5台设备）</a:t>
            </a:r>
            <a:r>
              <a:rPr lang="en-US" altLang="zh-CN" sz="60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marL="1143000" indent="-1143000">
              <a:buFont typeface="+mj-lt"/>
              <a:buAutoNum type="arabicPeriod"/>
            </a:pPr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</a:p>
          <a:p>
            <a:pPr marL="1143000" indent="-1143000">
              <a:buFont typeface="+mj-lt"/>
              <a:buAutoNum type="arabicPeriod"/>
            </a:pPr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</a:p>
          <a:p>
            <a:r>
              <a:rPr lang="en-US" altLang="zh-CN" sz="60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…….</a:t>
            </a:r>
            <a:endParaRPr lang="zh-CN" altLang="en-US" sz="60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88394" y="40752247"/>
            <a:ext cx="2411429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投稿联系人：张妍亭    </a:t>
            </a:r>
            <a:endParaRPr lang="en-US" altLang="zh-CN" sz="66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6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联系人</a:t>
            </a:r>
            <a:r>
              <a:rPr lang="zh-CN" altLang="en-US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邮箱：</a:t>
            </a:r>
            <a:r>
              <a:rPr lang="en-US" altLang="zh-CN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hlinkClick r:id="rId3"/>
              </a:rPr>
              <a:t>zhangyt2@shanghaitech.edu.cn</a:t>
            </a:r>
            <a:r>
              <a:rPr lang="en-US" altLang="zh-CN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电话：</a:t>
            </a:r>
            <a:r>
              <a:rPr lang="en-US" altLang="zh-CN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021-20685693</a:t>
            </a:r>
            <a:endParaRPr lang="zh-CN" altLang="en-US" sz="6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045541" y="726231"/>
            <a:ext cx="160116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ln>
                  <a:solidFill>
                    <a:srgbClr val="3F3FED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微纳精工五载  科技策源</a:t>
            </a:r>
            <a:r>
              <a:rPr lang="zh-CN" altLang="en-US" sz="8800" dirty="0" smtClean="0">
                <a:ln>
                  <a:solidFill>
                    <a:srgbClr val="3F3FED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未来</a:t>
            </a:r>
            <a:endParaRPr lang="en-US" altLang="zh-CN" sz="8800" dirty="0" smtClean="0">
              <a:ln>
                <a:solidFill>
                  <a:srgbClr val="3F3FED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7200" i="1" dirty="0" smtClean="0">
                <a:ln>
                  <a:solidFill>
                    <a:srgbClr val="089251"/>
                  </a:solidFill>
                </a:ln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SMDL</a:t>
            </a:r>
            <a:r>
              <a:rPr lang="zh-CN" altLang="en-US" sz="7200" i="1" dirty="0" smtClean="0">
                <a:ln>
                  <a:solidFill>
                    <a:srgbClr val="089251"/>
                  </a:solidFill>
                </a:ln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平台运行五周年用户成果大赛</a:t>
            </a:r>
            <a:endParaRPr lang="zh-CN" altLang="en-US" sz="7200" i="1" dirty="0">
              <a:ln>
                <a:solidFill>
                  <a:srgbClr val="089251"/>
                </a:solidFill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6658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185</Words>
  <Application>Microsoft Office PowerPoint</Application>
  <PresentationFormat>自定义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等线</vt:lpstr>
      <vt:lpstr>等线 Light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张妍亭</dc:creator>
  <cp:lastModifiedBy>张妍亭</cp:lastModifiedBy>
  <cp:revision>34</cp:revision>
  <dcterms:created xsi:type="dcterms:W3CDTF">2025-01-03T01:10:49Z</dcterms:created>
  <dcterms:modified xsi:type="dcterms:W3CDTF">2025-01-03T07:25:12Z</dcterms:modified>
</cp:coreProperties>
</file>