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DD2C20-3101-4A51-A76A-3251C9C91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E8DC5C0-8B95-48DE-8089-3926ABE05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253B2A-73F1-40F7-A3C9-45C8C7A58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FB1C-0AB1-4AD6-9720-E2750E23E7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DD141E-E822-4431-AFAF-0EF95E32F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11D0A4-8628-4946-800D-EA50EE99C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5BF40-EB9B-4FF9-A81F-6E72EBD1DA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612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E480E5-5203-4BEA-A3B7-73512DB8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7E282F-F262-44F6-A295-05B3864B1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83F1C1-1A50-4771-9057-56D4E6128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FB1C-0AB1-4AD6-9720-E2750E23E7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79D9E5-3904-4655-A4F4-1D37A5639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4B355D-C89A-42FD-9632-456A500EE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5BF40-EB9B-4FF9-A81F-6E72EBD1DA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742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6C9A88-547F-418D-BBB8-439A351B1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99C558-E24C-4CC7-92E7-7F51F21D5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7777AE-7461-442C-B014-AC3C347BE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FB1C-0AB1-4AD6-9720-E2750E23E7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EA8F3F-0CFE-4994-ABF3-80F4CCC0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744B52-ABFB-47E2-8106-0644E8B8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5BF40-EB9B-4FF9-A81F-6E72EBD1DA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133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E5C098-BEE2-473B-8F1B-4D68DA5E4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CA8FC8-C177-4537-BBFD-856EF7E461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59D2B9D-B901-4226-8093-493FD6A80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583914-A168-40AA-9A5D-5992FC332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FB1C-0AB1-4AD6-9720-E2750E23E7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BE59B0A-9B3D-460D-A5B3-BEF6490B4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012A10-F340-4CF4-A96A-D415F1F42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5BF40-EB9B-4FF9-A81F-6E72EBD1DA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77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3F1ECC-25E8-4F23-AD04-D78343D42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FA3D9E4-9336-4DDE-B786-958ADDD14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74CCE61-94B0-4019-A280-FFC7F5FF44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A32E683-6771-4FB6-8768-ED093E3BD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8E337FD-96C8-4F44-9DEC-DCC1B391CD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13CA419-7BA7-4380-A1C1-1FF974A57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FB1C-0AB1-4AD6-9720-E2750E23E7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CACDBC9-3115-4811-9709-6BFA5EB8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C81028E-A3BB-462A-AB97-37982F5F9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5BF40-EB9B-4FF9-A81F-6E72EBD1DA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06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A0AE74-0455-4F56-87DA-E9C60ED40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0348981-4644-4E16-A899-2C9E564F4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FB1C-0AB1-4AD6-9720-E2750E23E7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3367988-3F7E-4ECF-BE80-8B8F9A480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D96E0B0-FA9F-461E-96F7-42EFBB817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5BF40-EB9B-4FF9-A81F-6E72EBD1DA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640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FA38367-6BBB-40A6-8DBB-806C02374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FB1C-0AB1-4AD6-9720-E2750E23E7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F9811EC-1DF5-4910-AA66-2FBDE3971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046BB6-D08B-4619-8683-FBA9506F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5BF40-EB9B-4FF9-A81F-6E72EBD1DA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915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696F7F-D9CC-4086-A31F-FD8F8766D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B0B2A4-8B85-42B9-8BD8-23B496B19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2FC0FD2-E46A-42EB-8C9F-61D8C43A05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2A64DD-B627-49D5-A2B1-E4DC9C694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FB1C-0AB1-4AD6-9720-E2750E23E7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A480232-30E0-4DC5-97F1-1D92511DD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EC0A55-DDCD-4A8E-AFBB-B008C16B0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5BF40-EB9B-4FF9-A81F-6E72EBD1DA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98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E7FCC-6AD2-4946-9329-EF811E22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E1BD9C9-2EA6-4976-980A-44A12BF13A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2ABF20-3C60-440D-A783-748CC80BA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451615C-F65C-44D1-B91B-663A1A409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FB1C-0AB1-4AD6-9720-E2750E23E7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26DC827-E0D4-4059-AF92-EECE8FECF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03F47DB-50A8-44E9-881E-44BA0B71D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5BF40-EB9B-4FF9-A81F-6E72EBD1DA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895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EA7C8F-5D99-4458-9F48-8A7ECEDC8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5F274F5-73EF-41EE-93BF-676B02308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DD9FD8-3AF6-4422-9A7F-26701BA8B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FB1C-0AB1-4AD6-9720-E2750E23E7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C174F1-9D78-4878-B488-0C060A777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7BB30A-6445-46E2-98C6-40931DA2A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5BF40-EB9B-4FF9-A81F-6E72EBD1DA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681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2369BB7-7BCD-4055-8ABE-B349FBD904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8FCB64E-B271-48D4-B674-7655000FB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7B9617-9D15-416D-9E70-8700CE3D1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FB1C-0AB1-4AD6-9720-E2750E23E7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CA084F-5400-40C1-A807-2967CE682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C0CD9F-FE96-4F4D-AE2E-3B2A38033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5BF40-EB9B-4FF9-A81F-6E72EBD1DA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467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D34DDC1-D550-452E-A89A-962B996BD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8DC71A-FA19-4BAD-9E29-3C3437A98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A8000C-DA2F-42B9-B298-E816FEF08C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FB1C-0AB1-4AD6-9720-E2750E23E7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8E23E4-DF6F-4672-99D5-C261978E9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A0DF8E-B197-4497-A2F9-08527B067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5BF40-EB9B-4FF9-A81F-6E72EBD1DA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92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mdl.shanghaitech.edu.cn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3D4BFCE-EC6D-4192-A1B3-D72746B3CC90}"/>
              </a:ext>
            </a:extLst>
          </p:cNvPr>
          <p:cNvSpPr/>
          <p:nvPr/>
        </p:nvSpPr>
        <p:spPr>
          <a:xfrm>
            <a:off x="0" y="2161378"/>
            <a:ext cx="12192000" cy="209566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上海科技大学材料器件中心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设计投稿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835E9B5-6CC0-4568-A524-A0A9B38BBF23}"/>
              </a:ext>
            </a:extLst>
          </p:cNvPr>
          <p:cNvSpPr/>
          <p:nvPr/>
        </p:nvSpPr>
        <p:spPr>
          <a:xfrm>
            <a:off x="3586480" y="4510716"/>
            <a:ext cx="5405120" cy="762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作者：某院所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B438D60-78EA-42D1-BA1A-B2236A448FF9}"/>
              </a:ext>
            </a:extLst>
          </p:cNvPr>
          <p:cNvSpPr/>
          <p:nvPr/>
        </p:nvSpPr>
        <p:spPr>
          <a:xfrm>
            <a:off x="1940342" y="1157370"/>
            <a:ext cx="9240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请于</a:t>
            </a:r>
            <a:r>
              <a:rPr lang="en-US" altLang="zh-CN" b="1" dirty="0">
                <a:solidFill>
                  <a:srgbClr val="C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r>
              <a:rPr lang="zh-CN" altLang="zh-CN" b="1" dirty="0">
                <a:solidFill>
                  <a:srgbClr val="C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b="1" dirty="0">
                <a:solidFill>
                  <a:srgbClr val="C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15</a:t>
            </a:r>
            <a:r>
              <a:rPr lang="zh-CN" altLang="zh-CN" b="1" dirty="0">
                <a:solidFill>
                  <a:srgbClr val="C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日</a:t>
            </a:r>
            <a:r>
              <a:rPr lang="en-US" altLang="zh-CN" b="1" dirty="0">
                <a:solidFill>
                  <a:srgbClr val="C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17:00</a:t>
            </a:r>
            <a:r>
              <a:rPr lang="zh-CN" altLang="zh-CN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前提交</a:t>
            </a:r>
            <a:r>
              <a:rPr lang="en-US" altLang="zh-CN" b="1" dirty="0">
                <a:solidFill>
                  <a:srgbClr val="C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liuxh3@shanghaitech.edu.cn</a:t>
            </a:r>
            <a:r>
              <a:rPr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，联系人：刘小华，</a:t>
            </a:r>
            <a:r>
              <a:rPr lang="en-US" altLang="zh-CN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021-20684741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6714D89-B57B-4C4D-8F40-6C10A5528A42}"/>
              </a:ext>
            </a:extLst>
          </p:cNvPr>
          <p:cNvSpPr/>
          <p:nvPr/>
        </p:nvSpPr>
        <p:spPr>
          <a:xfrm>
            <a:off x="4759851" y="5414632"/>
            <a:ext cx="26722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作者联系方式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手机：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***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邮箱：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***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175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124AD53-CEB4-4808-A593-DDB9FA653C08}"/>
              </a:ext>
            </a:extLst>
          </p:cNvPr>
          <p:cNvSpPr/>
          <p:nvPr/>
        </p:nvSpPr>
        <p:spPr>
          <a:xfrm>
            <a:off x="1005836" y="521454"/>
            <a:ext cx="55002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一、</a:t>
            </a:r>
            <a:r>
              <a:rPr lang="zh-CN" altLang="zh-CN" b="1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活动主题：上海科技大学材料器件中心</a:t>
            </a: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LOGO</a:t>
            </a:r>
            <a:r>
              <a:rPr lang="zh-CN" altLang="zh-CN" b="1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设计</a:t>
            </a:r>
            <a:endParaRPr lang="zh-CN" altLang="zh-CN" sz="2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FF6A6CA-FF17-4B2E-A31E-1545B9EDB4C9}"/>
              </a:ext>
            </a:extLst>
          </p:cNvPr>
          <p:cNvSpPr/>
          <p:nvPr/>
        </p:nvSpPr>
        <p:spPr>
          <a:xfrm>
            <a:off x="1005836" y="1070094"/>
            <a:ext cx="10688324" cy="364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二、</a:t>
            </a:r>
            <a:r>
              <a:rPr lang="zh-CN" altLang="zh-CN" b="1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单位介绍</a:t>
            </a:r>
            <a:endParaRPr lang="en-US" altLang="zh-CN" b="1" dirty="0">
              <a:solidFill>
                <a:srgbClr val="000000"/>
              </a:solidFill>
              <a:latin typeface="宋体" panose="02010600030101010101" pitchFamily="2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名称：上海科技大学材料器件中心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英文：</a:t>
            </a:r>
            <a:r>
              <a:rPr lang="en-US" altLang="zh-CN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hanghaiTech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aterial and 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evice 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ab</a:t>
            </a:r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英文简称：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SMDL</a:t>
            </a:r>
            <a:endParaRPr lang="zh-CN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成立时间：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发展定位：集成电路先进制造领域的公共科研平台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教学育人实训基地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使命：促进微纳制造领域的共享合作与人才培养，加速科学研究和工程创新的发展，推动微纳技术的应用和产业化。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更多</a:t>
            </a:r>
            <a:r>
              <a:rPr lang="en-US" altLang="zh-CN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SMDL</a:t>
            </a:r>
            <a:r>
              <a:rPr lang="zh-CN" altLang="zh-CN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信息，可登录中心官网了解</a:t>
            </a:r>
            <a:r>
              <a:rPr lang="en-US" altLang="zh-CN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  <a:hlinkClick r:id="rId2"/>
              </a:rPr>
              <a:t>Https://smdl.shanghaitech.edu.cn</a:t>
            </a:r>
            <a:endParaRPr lang="zh-CN" altLang="zh-CN" sz="2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2D55655-1D95-4DEC-BE07-B8D2CF00D9CD}"/>
              </a:ext>
            </a:extLst>
          </p:cNvPr>
          <p:cNvSpPr/>
          <p:nvPr/>
        </p:nvSpPr>
        <p:spPr>
          <a:xfrm>
            <a:off x="758748" y="4749042"/>
            <a:ext cx="10315656" cy="2161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4000">
              <a:spcAft>
                <a:spcPts val="0"/>
              </a:spcAft>
            </a:pPr>
            <a:r>
              <a:rPr lang="zh-CN" altLang="zh-CN" b="1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三、</a:t>
            </a: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LOGO</a:t>
            </a:r>
            <a:r>
              <a:rPr lang="zh-CN" altLang="zh-CN" b="1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设计要求</a:t>
            </a:r>
            <a:endParaRPr lang="zh-CN" altLang="zh-CN" sz="2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2540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宋体" panose="02010600030101010101" pitchFamily="2" charset="-122"/>
                <a:cs typeface="宋体" panose="02010600030101010101" pitchFamily="2" charset="-122"/>
              </a:rPr>
              <a:t>LOGO</a:t>
            </a:r>
            <a:r>
              <a:rPr lang="zh-CN" altLang="zh-CN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需体现</a:t>
            </a:r>
            <a:r>
              <a:rPr lang="zh-CN" altLang="zh-CN" b="1" dirty="0">
                <a:solidFill>
                  <a:srgbClr val="E53333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“集成电路材料”</a:t>
            </a:r>
            <a:r>
              <a:rPr lang="zh-CN" altLang="zh-CN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或</a:t>
            </a:r>
            <a:r>
              <a:rPr lang="zh-CN" altLang="zh-CN" dirty="0"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lang="zh-CN" altLang="zh-CN" b="1" dirty="0">
                <a:solidFill>
                  <a:srgbClr val="E53333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微纳器件</a:t>
            </a:r>
            <a:r>
              <a:rPr lang="zh-CN" altLang="zh-CN" dirty="0"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”或“</a:t>
            </a:r>
            <a:r>
              <a:rPr lang="zh-CN" altLang="zh-CN" b="1" dirty="0">
                <a:solidFill>
                  <a:srgbClr val="E53333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晶圆</a:t>
            </a:r>
            <a:r>
              <a:rPr lang="zh-CN" altLang="zh-CN" dirty="0"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lang="zh-CN" altLang="en-US" dirty="0"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或“</a:t>
            </a:r>
            <a:r>
              <a:rPr lang="en-US" altLang="zh-CN" b="1" dirty="0">
                <a:solidFill>
                  <a:srgbClr val="E53333"/>
                </a:solidFill>
                <a:latin typeface="宋体" panose="02010600030101010101" pitchFamily="2" charset="-122"/>
                <a:ea typeface="微软雅黑" panose="020B0503020204020204" pitchFamily="34" charset="-122"/>
              </a:rPr>
              <a:t>SMDL</a:t>
            </a:r>
            <a:r>
              <a:rPr lang="zh-CN" altLang="en-US" b="1" dirty="0">
                <a:solidFill>
                  <a:srgbClr val="E53333"/>
                </a:solidFill>
                <a:latin typeface="宋体" panose="02010600030101010101" pitchFamily="2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字母</a:t>
            </a:r>
            <a:r>
              <a:rPr lang="zh-CN" altLang="zh-CN" dirty="0"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等单个或多个</a:t>
            </a:r>
            <a:r>
              <a:rPr lang="zh-CN" altLang="zh-CN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核心要素。主色要求为</a:t>
            </a:r>
            <a:r>
              <a:rPr lang="zh-CN" altLang="zh-CN" b="1" dirty="0">
                <a:solidFill>
                  <a:srgbClr val="E53333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蓝色与绿色的渐变色</a:t>
            </a:r>
            <a:r>
              <a:rPr lang="zh-CN" altLang="zh-CN" dirty="0">
                <a:solidFill>
                  <a:srgbClr val="000000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宋体" panose="02010600030101010101" pitchFamily="2" charset="-122"/>
              </a:rPr>
              <a:t>。简单明了，具有辨识度，能够体现中心定位和特色；并注意设计的可扩展性和适用性，以适应不同场景和媒介的展示。</a:t>
            </a:r>
            <a:endParaRPr lang="en-US" altLang="zh-CN" dirty="0">
              <a:solidFill>
                <a:srgbClr val="000000"/>
              </a:solidFill>
              <a:latin typeface="宋体" panose="02010600030101010101" pitchFamily="2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indent="254000" algn="just">
              <a:lnSpc>
                <a:spcPct val="150000"/>
              </a:lnSpc>
              <a:spcAft>
                <a:spcPts val="0"/>
              </a:spcAft>
            </a:pPr>
            <a:endParaRPr lang="zh-CN" altLang="zh-CN" sz="2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2862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BCB38799-F2D8-48F0-9754-DDFCF223AE84}"/>
              </a:ext>
            </a:extLst>
          </p:cNvPr>
          <p:cNvSpPr/>
          <p:nvPr/>
        </p:nvSpPr>
        <p:spPr>
          <a:xfrm>
            <a:off x="680720" y="5282238"/>
            <a:ext cx="10830560" cy="14436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DFA95BB-EB5D-473E-A067-523927D2BC13}"/>
              </a:ext>
            </a:extLst>
          </p:cNvPr>
          <p:cNvSpPr/>
          <p:nvPr/>
        </p:nvSpPr>
        <p:spPr>
          <a:xfrm>
            <a:off x="2132197" y="5819413"/>
            <a:ext cx="8263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请在此处填写</a:t>
            </a:r>
            <a:r>
              <a:rPr lang="zh-CN" altLang="zh-CN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设计理念和创意文字说明，阐述象征意义。</a:t>
            </a:r>
            <a:r>
              <a:rPr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如文字较多，可增页。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3D4BFCE-EC6D-4192-A1B3-D72746B3CC90}"/>
              </a:ext>
            </a:extLst>
          </p:cNvPr>
          <p:cNvSpPr/>
          <p:nvPr/>
        </p:nvSpPr>
        <p:spPr>
          <a:xfrm>
            <a:off x="589280" y="251298"/>
            <a:ext cx="4683760" cy="762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作者：某院所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-001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8401128-13FE-4314-9CBE-6270639FA7B3}"/>
              </a:ext>
            </a:extLst>
          </p:cNvPr>
          <p:cNvSpPr/>
          <p:nvPr/>
        </p:nvSpPr>
        <p:spPr>
          <a:xfrm>
            <a:off x="589280" y="1127760"/>
            <a:ext cx="10830560" cy="318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010611D-4F04-4627-81A8-8D6ABE07E64C}"/>
              </a:ext>
            </a:extLst>
          </p:cNvPr>
          <p:cNvSpPr/>
          <p:nvPr/>
        </p:nvSpPr>
        <p:spPr>
          <a:xfrm>
            <a:off x="2368039" y="2533134"/>
            <a:ext cx="8483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请将您设计的</a:t>
            </a:r>
            <a:r>
              <a:rPr lang="en-US" altLang="zh-CN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logo</a:t>
            </a:r>
            <a:r>
              <a:rPr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放入此处，如有延伸版的多个版本，也可放入，或者多页展示。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37154B2-9445-478F-9EDC-D67A53A02E4E}"/>
              </a:ext>
            </a:extLst>
          </p:cNvPr>
          <p:cNvSpPr/>
          <p:nvPr/>
        </p:nvSpPr>
        <p:spPr>
          <a:xfrm>
            <a:off x="6834832" y="305549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如您有多个创意设计，欢迎一并投稿</a:t>
            </a:r>
          </a:p>
        </p:txBody>
      </p:sp>
    </p:spTree>
    <p:extLst>
      <p:ext uri="{BB962C8B-B14F-4D97-AF65-F5344CB8AC3E}">
        <p14:creationId xmlns:p14="http://schemas.microsoft.com/office/powerpoint/2010/main" val="3192667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BCB38799-F2D8-48F0-9754-DDFCF223AE84}"/>
              </a:ext>
            </a:extLst>
          </p:cNvPr>
          <p:cNvSpPr/>
          <p:nvPr/>
        </p:nvSpPr>
        <p:spPr>
          <a:xfrm>
            <a:off x="680720" y="5282238"/>
            <a:ext cx="10830560" cy="14436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DFA95BB-EB5D-473E-A067-523927D2BC13}"/>
              </a:ext>
            </a:extLst>
          </p:cNvPr>
          <p:cNvSpPr/>
          <p:nvPr/>
        </p:nvSpPr>
        <p:spPr>
          <a:xfrm>
            <a:off x="2132197" y="5819413"/>
            <a:ext cx="8263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请在此处填写</a:t>
            </a:r>
            <a:r>
              <a:rPr lang="zh-CN" altLang="zh-CN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设计理念和创意文字说明，阐述象征意义。</a:t>
            </a:r>
            <a:r>
              <a:rPr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如文字较多，可增页。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3D4BFCE-EC6D-4192-A1B3-D72746B3CC90}"/>
              </a:ext>
            </a:extLst>
          </p:cNvPr>
          <p:cNvSpPr/>
          <p:nvPr/>
        </p:nvSpPr>
        <p:spPr>
          <a:xfrm>
            <a:off x="589280" y="251298"/>
            <a:ext cx="4683760" cy="762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作者：某院所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-002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8401128-13FE-4314-9CBE-6270639FA7B3}"/>
              </a:ext>
            </a:extLst>
          </p:cNvPr>
          <p:cNvSpPr/>
          <p:nvPr/>
        </p:nvSpPr>
        <p:spPr>
          <a:xfrm>
            <a:off x="589280" y="1127760"/>
            <a:ext cx="10830560" cy="318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010611D-4F04-4627-81A8-8D6ABE07E64C}"/>
              </a:ext>
            </a:extLst>
          </p:cNvPr>
          <p:cNvSpPr/>
          <p:nvPr/>
        </p:nvSpPr>
        <p:spPr>
          <a:xfrm>
            <a:off x="2368039" y="2533134"/>
            <a:ext cx="8483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请将您设计的</a:t>
            </a:r>
            <a:r>
              <a:rPr lang="en-US" altLang="zh-CN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logo</a:t>
            </a:r>
            <a:r>
              <a:rPr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放入此处，如有延伸版的多个版本，也可放入，或者多页展示。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4223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344</Words>
  <Application>Microsoft Office PowerPoint</Application>
  <PresentationFormat>宽屏</PresentationFormat>
  <Paragraphs>24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等线</vt:lpstr>
      <vt:lpstr>等线 Light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lenovo</cp:lastModifiedBy>
  <cp:revision>2</cp:revision>
  <dcterms:created xsi:type="dcterms:W3CDTF">2024-05-22T08:20:15Z</dcterms:created>
  <dcterms:modified xsi:type="dcterms:W3CDTF">2024-05-22T08:35:57Z</dcterms:modified>
</cp:coreProperties>
</file>